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5.xml"/><Relationship Id="rId33" Type="http://schemas.openxmlformats.org/officeDocument/2006/relationships/font" Target="fonts/Lato-boldItalic.fntdata"/><Relationship Id="rId10" Type="http://schemas.openxmlformats.org/officeDocument/2006/relationships/slide" Target="slides/slide4.xml"/><Relationship Id="rId32" Type="http://schemas.openxmlformats.org/officeDocument/2006/relationships/font" Target="fonts/La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4f996cfa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4f996cfa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34f996cfa5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34f996cfa5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34f996cfa5_0_9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34f996cfa5_0_9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34f996cfa5_0_9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34f996cfa5_0_9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34f996cfa5_0_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34f996cfa5_0_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34f996cfa5_0_10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34f996cfa5_0_1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34f996cfa5_0_10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34f996cfa5_0_10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34f996cfa5_0_10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34f996cfa5_0_10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4f996cfa5_0_1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4f996cfa5_0_1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34f996cfa5_0_10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34f996cfa5_0_10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34f996cfa5_0_1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34f996cfa5_0_1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34f996cfa5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34f996cfa5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34f996cfa5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34f996cfa5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34f996cfa5_0_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34f996cfa5_0_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34f996cfa5_0_7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34f996cfa5_0_7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34f996cfa5_0_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34f996cfa5_0_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4f996cfa5_0_9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34f996cfa5_0_9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34f996cfa5_0_9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34f996cfa5_0_9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34f996cfa5_0_9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34f996cfa5_0_9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6" name="Google Shape;66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8" name="Google Shape;88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5" name="Google Shape;95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1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3" name="Google Shape;103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9" name="Google Shape;109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2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16" name="Google Shape;116;p20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0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0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0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0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0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0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0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20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8" name="Google Shape;138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21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21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2" name="Google Shape;142;p2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22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46" name="Google Shape;146;p22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52" name="Google Shape;152;p2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" name="Google Shape;170;p2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1" name="Google Shape;171;p23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UncleEngineer/Pico/tree/main/LCD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UncleEngineer/Pico/tree/main/LCD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UncleEngineer/Pico/tree/main/LCD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5"/>
          <p:cNvPicPr preferRelativeResize="0"/>
          <p:nvPr/>
        </p:nvPicPr>
        <p:blipFill rotWithShape="1">
          <a:blip r:embed="rId3">
            <a:alphaModFix/>
          </a:blip>
          <a:srcRect b="0" l="0" r="67844" t="0"/>
          <a:stretch/>
        </p:blipFill>
        <p:spPr>
          <a:xfrm>
            <a:off x="2702412" y="3170713"/>
            <a:ext cx="845375" cy="89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 txBox="1"/>
          <p:nvPr/>
        </p:nvSpPr>
        <p:spPr>
          <a:xfrm>
            <a:off x="3359688" y="3170713"/>
            <a:ext cx="3081900" cy="18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2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Uncle Engineer</a:t>
            </a:r>
            <a:endParaRPr b="1" sz="24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ลุงวิศวกร สอนคำนวณ</a:t>
            </a:r>
            <a:endParaRPr b="1"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1" name="Google Shape;181;p25"/>
          <p:cNvSpPr txBox="1"/>
          <p:nvPr/>
        </p:nvSpPr>
        <p:spPr>
          <a:xfrm>
            <a:off x="884050" y="864725"/>
            <a:ext cx="7554600" cy="14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MicroPython +  LCD i2c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16x2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25"/>
          <p:cNvSpPr txBox="1"/>
          <p:nvPr/>
        </p:nvSpPr>
        <p:spPr>
          <a:xfrm>
            <a:off x="4254588" y="2501413"/>
            <a:ext cx="12921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by</a:t>
            </a:r>
            <a:endParaRPr b="1" sz="3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/>
          <p:nvPr/>
        </p:nvSpPr>
        <p:spPr>
          <a:xfrm>
            <a:off x="1075950" y="422600"/>
            <a:ext cx="6992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เปิด Tronny ก็อปปี้ code ในไฟล์ lcd_api.py มาใส่ใน Tronny เซฟไฟล์ใน micropython เซฟไฟล์เหมือนชื่อใน github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2" name="Google Shape;24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363" y="1099700"/>
            <a:ext cx="3677271" cy="373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/>
          <p:nvPr/>
        </p:nvSpPr>
        <p:spPr>
          <a:xfrm>
            <a:off x="1075950" y="422600"/>
            <a:ext cx="6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ให้ทำเหมือนขั้นตอนที่แล้ว กับไฟล์ที่ชื่อ pico_i2c_lcd.py แต่เซฟไฟล์ชื่อ i2c_lcd.py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8" name="Google Shape;24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400" y="905625"/>
            <a:ext cx="3919210" cy="39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/>
          <p:nvPr/>
        </p:nvSpPr>
        <p:spPr>
          <a:xfrm>
            <a:off x="1075950" y="422600"/>
            <a:ext cx="6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มาที่ไฟล์ boot.py เขียนโค้ดตามภาพเพื่อแสดงข้อความบน lcd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4" name="Google Shape;25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400" y="965925"/>
            <a:ext cx="3919210" cy="398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5" name="Google Shape;255;p36"/>
          <p:cNvCxnSpPr/>
          <p:nvPr/>
        </p:nvCxnSpPr>
        <p:spPr>
          <a:xfrm flipH="1" rot="10800000">
            <a:off x="4410150" y="2431075"/>
            <a:ext cx="1476900" cy="8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6" name="Google Shape;256;p36"/>
          <p:cNvSpPr txBox="1"/>
          <p:nvPr/>
        </p:nvSpPr>
        <p:spPr>
          <a:xfrm>
            <a:off x="5887050" y="2230200"/>
            <a:ext cx="1476900" cy="4002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address ของ lcd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7" name="Google Shape;257;p36"/>
          <p:cNvCxnSpPr/>
          <p:nvPr/>
        </p:nvCxnSpPr>
        <p:spPr>
          <a:xfrm flipH="1" rot="10800000">
            <a:off x="4319725" y="1707775"/>
            <a:ext cx="1205400" cy="411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8" name="Google Shape;258;p36"/>
          <p:cNvSpPr txBox="1"/>
          <p:nvPr/>
        </p:nvSpPr>
        <p:spPr>
          <a:xfrm>
            <a:off x="5587250" y="1498550"/>
            <a:ext cx="1645800" cy="4002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ประกาศ pin sda/scl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36"/>
          <p:cNvSpPr txBox="1"/>
          <p:nvPr/>
        </p:nvSpPr>
        <p:spPr>
          <a:xfrm>
            <a:off x="5275950" y="3186275"/>
            <a:ext cx="1476900" cy="6156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ข้อความที่จะให้แสดงบน lcd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0" name="Google Shape;260;p36"/>
          <p:cNvCxnSpPr>
            <a:endCxn id="259" idx="1"/>
          </p:cNvCxnSpPr>
          <p:nvPr/>
        </p:nvCxnSpPr>
        <p:spPr>
          <a:xfrm>
            <a:off x="4289550" y="2890475"/>
            <a:ext cx="986400" cy="603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/>
          <p:nvPr/>
        </p:nvSpPr>
        <p:spPr>
          <a:xfrm>
            <a:off x="1075950" y="422600"/>
            <a:ext cx="6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ผลลัพธ์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6" name="Google Shape;26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077625" y="503775"/>
            <a:ext cx="2988749" cy="3984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8"/>
          <p:cNvSpPr txBox="1"/>
          <p:nvPr/>
        </p:nvSpPr>
        <p:spPr>
          <a:xfrm>
            <a:off x="1166400" y="207775"/>
            <a:ext cx="68112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บอร์ด ESP-Wemos Lolin32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ต่อขาVCCเข้ากับช่อง5Vของบอร์ด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ต่อขาGNDเข้ากับช่องGNDของบอร์ด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ต่อขาSDAเข้ากับพินGPIO21ของบอร์ด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 SCLเข้ากับพินGPIO22ของบอร์ด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2" name="Google Shape;27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189086" y="1395563"/>
            <a:ext cx="2765825" cy="3687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9"/>
          <p:cNvSpPr txBox="1"/>
          <p:nvPr/>
        </p:nvSpPr>
        <p:spPr>
          <a:xfrm>
            <a:off x="1075950" y="422600"/>
            <a:ext cx="6992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เข้าไปใน github เพื่อโหลดซอร์สโค้ดสำหรับแสดงผล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https://github.com/UncleEngineer/Pico/tree/main/LCD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8" name="Google Shape;278;p39"/>
          <p:cNvPicPr preferRelativeResize="0"/>
          <p:nvPr/>
        </p:nvPicPr>
        <p:blipFill rotWithShape="1">
          <a:blip r:embed="rId4">
            <a:alphaModFix/>
          </a:blip>
          <a:srcRect b="4489" l="0" r="50000" t="0"/>
          <a:stretch/>
        </p:blipFill>
        <p:spPr>
          <a:xfrm>
            <a:off x="1323013" y="1151650"/>
            <a:ext cx="6497976" cy="34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0"/>
          <p:cNvSpPr txBox="1"/>
          <p:nvPr/>
        </p:nvSpPr>
        <p:spPr>
          <a:xfrm>
            <a:off x="1075950" y="422600"/>
            <a:ext cx="6992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เปิด Tronny ก็อปปี้ code ในไฟล์ lcd_api.py มาใส่ใน Tronny เซฟไฟล์ใน micropython เซฟไฟล์เหมือนชื่อใน github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4" name="Google Shape;2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363" y="1099700"/>
            <a:ext cx="3677271" cy="373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"/>
          <p:cNvSpPr txBox="1"/>
          <p:nvPr/>
        </p:nvSpPr>
        <p:spPr>
          <a:xfrm>
            <a:off x="1075950" y="422600"/>
            <a:ext cx="6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ให้ทำเหมือนขั้นตอนที่แล้ว กับไฟล์ที่ชื่อ pico_i2c_lcd.py แต่เซฟไฟล์ชื่อ i2c_lcd.py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0" name="Google Shape;29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400" y="905625"/>
            <a:ext cx="3919210" cy="39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2"/>
          <p:cNvSpPr txBox="1"/>
          <p:nvPr/>
        </p:nvSpPr>
        <p:spPr>
          <a:xfrm>
            <a:off x="1075950" y="422600"/>
            <a:ext cx="6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มาที่ไฟล์ boot.py เขียนโค้ดตามภาพเพื่อแสดงข้อความบน lcd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6" name="Google Shape;29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400" y="965925"/>
            <a:ext cx="3919210" cy="398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7" name="Google Shape;297;p42"/>
          <p:cNvCxnSpPr/>
          <p:nvPr/>
        </p:nvCxnSpPr>
        <p:spPr>
          <a:xfrm flipH="1" rot="10800000">
            <a:off x="4410150" y="2431075"/>
            <a:ext cx="1476900" cy="8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8" name="Google Shape;298;p42"/>
          <p:cNvSpPr txBox="1"/>
          <p:nvPr/>
        </p:nvSpPr>
        <p:spPr>
          <a:xfrm>
            <a:off x="5887050" y="2230200"/>
            <a:ext cx="1476900" cy="4002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address ของ lcd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9" name="Google Shape;299;p42"/>
          <p:cNvCxnSpPr/>
          <p:nvPr/>
        </p:nvCxnSpPr>
        <p:spPr>
          <a:xfrm flipH="1" rot="10800000">
            <a:off x="4319725" y="1707775"/>
            <a:ext cx="1205400" cy="411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0" name="Google Shape;300;p42"/>
          <p:cNvSpPr txBox="1"/>
          <p:nvPr/>
        </p:nvSpPr>
        <p:spPr>
          <a:xfrm>
            <a:off x="5587250" y="1498550"/>
            <a:ext cx="1645800" cy="4002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ประกาศ pin sda/scl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1" name="Google Shape;301;p42"/>
          <p:cNvSpPr txBox="1"/>
          <p:nvPr/>
        </p:nvSpPr>
        <p:spPr>
          <a:xfrm>
            <a:off x="5275950" y="3186275"/>
            <a:ext cx="1476900" cy="6156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ข้อความที่จะให้แสดงบน lcd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2" name="Google Shape;302;p42"/>
          <p:cNvCxnSpPr>
            <a:endCxn id="301" idx="1"/>
          </p:cNvCxnSpPr>
          <p:nvPr/>
        </p:nvCxnSpPr>
        <p:spPr>
          <a:xfrm>
            <a:off x="4289550" y="2890475"/>
            <a:ext cx="986400" cy="603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3"/>
          <p:cNvSpPr txBox="1"/>
          <p:nvPr/>
        </p:nvSpPr>
        <p:spPr>
          <a:xfrm>
            <a:off x="1075950" y="422600"/>
            <a:ext cx="6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ผลลัพธ์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8" name="Google Shape;30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077625" y="503775"/>
            <a:ext cx="2988749" cy="3984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/>
        </p:nvSpPr>
        <p:spPr>
          <a:xfrm>
            <a:off x="1166400" y="207775"/>
            <a:ext cx="68112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บอร์ด ESP-WROOM-32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ต่อขาVCCเข้ากับช่อง5Vของบอร์ด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ต่อขาGNDเข้ากับช่องGNDของบอร์ด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ต่อขาSDAเข้ากับพิน</a:t>
            </a: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GPIO21</a:t>
            </a: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 SCLเข้ากับพินGPIO22ของบอร์ด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8" name="Google Shape;1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038384" y="1297377"/>
            <a:ext cx="3067227" cy="408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/>
          <p:nvPr/>
        </p:nvSpPr>
        <p:spPr>
          <a:xfrm>
            <a:off x="1075950" y="422600"/>
            <a:ext cx="6992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เข้าไปใน github เพื่อโหลดซอร์สโค้ดสำหรับแสดงผล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https://github.com/UncleEngineer/Pico/tree/main/LCD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4" name="Google Shape;194;p27"/>
          <p:cNvPicPr preferRelativeResize="0"/>
          <p:nvPr/>
        </p:nvPicPr>
        <p:blipFill rotWithShape="1">
          <a:blip r:embed="rId4">
            <a:alphaModFix/>
          </a:blip>
          <a:srcRect b="4489" l="0" r="50000" t="0"/>
          <a:stretch/>
        </p:blipFill>
        <p:spPr>
          <a:xfrm>
            <a:off x="1323013" y="1151650"/>
            <a:ext cx="6497976" cy="34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/>
        </p:nvSpPr>
        <p:spPr>
          <a:xfrm>
            <a:off x="1075950" y="422600"/>
            <a:ext cx="6992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เปิด Thonny ก็อปปี้ code ในไฟล์ lcd_api.py มาใส่ใน Tronny เซฟไฟล์ใน micropython เซฟไฟล์เหมือนชื่อใน github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0" name="Google Shape;20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363" y="1099700"/>
            <a:ext cx="3677271" cy="373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/>
        </p:nvSpPr>
        <p:spPr>
          <a:xfrm>
            <a:off x="1075950" y="422600"/>
            <a:ext cx="6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ให้ทำเหมือนขั้นตอนที่แล้ว กับไฟล์ที่ชื่อ pico_i2c_lcd.py แต่เซฟไฟล์ชื่อ i2c_lcd.py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400" y="905625"/>
            <a:ext cx="3919210" cy="39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/>
        </p:nvSpPr>
        <p:spPr>
          <a:xfrm>
            <a:off x="1075950" y="422600"/>
            <a:ext cx="6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มาที่ไฟล์ boot.py เขียนโค้ดตามภาพเพื่อแสดงข้อความบน lcd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2" name="Google Shape;21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400" y="965925"/>
            <a:ext cx="3919210" cy="398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0"/>
          <p:cNvCxnSpPr/>
          <p:nvPr/>
        </p:nvCxnSpPr>
        <p:spPr>
          <a:xfrm flipH="1" rot="10800000">
            <a:off x="4410150" y="2431075"/>
            <a:ext cx="1476900" cy="80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4" name="Google Shape;214;p30"/>
          <p:cNvSpPr txBox="1"/>
          <p:nvPr/>
        </p:nvSpPr>
        <p:spPr>
          <a:xfrm>
            <a:off x="5887050" y="2230200"/>
            <a:ext cx="1476900" cy="4002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address ของ lcd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5" name="Google Shape;215;p30"/>
          <p:cNvCxnSpPr/>
          <p:nvPr/>
        </p:nvCxnSpPr>
        <p:spPr>
          <a:xfrm flipH="1" rot="10800000">
            <a:off x="4319725" y="1707775"/>
            <a:ext cx="1205400" cy="4119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" name="Google Shape;216;p30"/>
          <p:cNvSpPr txBox="1"/>
          <p:nvPr/>
        </p:nvSpPr>
        <p:spPr>
          <a:xfrm>
            <a:off x="5587250" y="1498550"/>
            <a:ext cx="1645800" cy="4002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ประกาศ pin sda/scl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30"/>
          <p:cNvSpPr txBox="1"/>
          <p:nvPr/>
        </p:nvSpPr>
        <p:spPr>
          <a:xfrm>
            <a:off x="5275950" y="3186275"/>
            <a:ext cx="1476900" cy="6156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ข้อความที่จะให้แสดงบน lcd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8" name="Google Shape;218;p30"/>
          <p:cNvCxnSpPr>
            <a:endCxn id="217" idx="1"/>
          </p:cNvCxnSpPr>
          <p:nvPr/>
        </p:nvCxnSpPr>
        <p:spPr>
          <a:xfrm>
            <a:off x="4289550" y="2890475"/>
            <a:ext cx="986400" cy="603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/>
        </p:nvSpPr>
        <p:spPr>
          <a:xfrm>
            <a:off x="1075950" y="422600"/>
            <a:ext cx="69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ผลลัพธ์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4" name="Google Shape;22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077625" y="503775"/>
            <a:ext cx="2988749" cy="3984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/>
        </p:nvSpPr>
        <p:spPr>
          <a:xfrm>
            <a:off x="1166400" y="207775"/>
            <a:ext cx="68112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บอร์ด ESP-32s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ต่อขาVCCเข้ากับช่องVCCของบอร์ด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ต่อขาGNDเข้ากับช่องGNDของบอร์ด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ต่อขาSDAเข้ากับพินGPIO4ของบอร์ด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ต่อขา SCLเข้ากับพินGPIO5ของบอร์ด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0" name="Google Shape;23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179311" y="1344352"/>
            <a:ext cx="2785375" cy="3713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 txBox="1"/>
          <p:nvPr/>
        </p:nvSpPr>
        <p:spPr>
          <a:xfrm>
            <a:off x="1075950" y="422600"/>
            <a:ext cx="6992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เข้าไปใน github เพื่อโหลดซอร์สโค้ดสำหรับแสดงผล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https://github.com/UncleEngineer/Pico/tree/main/LCD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6" name="Google Shape;236;p33"/>
          <p:cNvPicPr preferRelativeResize="0"/>
          <p:nvPr/>
        </p:nvPicPr>
        <p:blipFill rotWithShape="1">
          <a:blip r:embed="rId4">
            <a:alphaModFix/>
          </a:blip>
          <a:srcRect b="4489" l="0" r="50000" t="0"/>
          <a:stretch/>
        </p:blipFill>
        <p:spPr>
          <a:xfrm>
            <a:off x="1323013" y="1151650"/>
            <a:ext cx="6497976" cy="34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